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99E0"/>
    <a:srgbClr val="020D7B"/>
    <a:srgbClr val="022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noFill/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>
                    <a:lumMod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effectLst>
            <a:glow rad="127000">
              <a:schemeClr val="tx1"/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glow rad="127000">
              <a:schemeClr val="bg1"/>
            </a:glo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effectLst>
                  <a:glow rad="127000">
                    <a:schemeClr val="bg1"/>
                  </a:glow>
                </a:effectLst>
              </a:rPr>
              <a:t>Bytes of Exploration</a:t>
            </a:r>
            <a:endParaRPr lang="en-US" dirty="0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509963"/>
            <a:ext cx="8791575" cy="1747837"/>
          </a:xfrm>
          <a:noFill/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 rad="127000">
                    <a:schemeClr val="bg1"/>
                  </a:glow>
                </a:effectLst>
              </a:rPr>
              <a:t>BY LINDSEY TRUONG, LARSEN VALLECILLO, AND CRYSTALYNNE PHAM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effectLst>
                <a:glow rad="127000">
                  <a:schemeClr val="bg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267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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/>
              <a:t>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3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Ability to save your progress</a:t>
            </a:r>
          </a:p>
          <a:p>
            <a:r>
              <a:rPr lang="en-US" dirty="0" smtClean="0"/>
              <a:t>You can enter in a name, else you can get a random one from a list of 100 names</a:t>
            </a:r>
          </a:p>
          <a:p>
            <a:r>
              <a:rPr lang="en-US" dirty="0" smtClean="0"/>
              <a:t>Fight 100 different enemies</a:t>
            </a:r>
            <a:endParaRPr lang="en-US" dirty="0"/>
          </a:p>
          <a:p>
            <a:r>
              <a:rPr lang="en-US" dirty="0" smtClean="0"/>
              <a:t>Use various ways to attack enemies</a:t>
            </a:r>
          </a:p>
          <a:p>
            <a:pPr lvl="1"/>
            <a:r>
              <a:rPr lang="en-US" dirty="0" smtClean="0"/>
              <a:t>Fight</a:t>
            </a:r>
          </a:p>
          <a:p>
            <a:pPr lvl="1"/>
            <a:r>
              <a:rPr lang="en-US" dirty="0" smtClean="0"/>
              <a:t>Defend</a:t>
            </a:r>
          </a:p>
          <a:p>
            <a:pPr lvl="1"/>
            <a:r>
              <a:rPr lang="en-US" dirty="0" smtClean="0"/>
              <a:t>Skill</a:t>
            </a:r>
          </a:p>
          <a:p>
            <a:pPr lvl="1"/>
            <a:r>
              <a:rPr lang="en-US" dirty="0" smtClean="0"/>
              <a:t>Enemy</a:t>
            </a:r>
          </a:p>
          <a:p>
            <a:pPr lvl="1"/>
            <a:r>
              <a:rPr lang="en-US" dirty="0" smtClean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1957482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Access to a shop to buy and sell items</a:t>
            </a:r>
          </a:p>
          <a:p>
            <a:r>
              <a:rPr lang="en-US" dirty="0" smtClean="0"/>
              <a:t>Different classes and skills</a:t>
            </a:r>
          </a:p>
        </p:txBody>
      </p:sp>
    </p:spTree>
    <p:extLst>
      <p:ext uri="{BB962C8B-B14F-4D97-AF65-F5344CB8AC3E}">
        <p14:creationId xmlns:p14="http://schemas.microsoft.com/office/powerpoint/2010/main" val="1215485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Archer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Shatter Arrow</a:t>
            </a:r>
          </a:p>
          <a:p>
            <a:r>
              <a:rPr lang="en-US" dirty="0" smtClean="0"/>
              <a:t>Sprint</a:t>
            </a:r>
          </a:p>
          <a:p>
            <a:r>
              <a:rPr lang="en-US" dirty="0" smtClean="0"/>
              <a:t>Fire Arrow</a:t>
            </a:r>
          </a:p>
          <a:p>
            <a:r>
              <a:rPr lang="en-US" dirty="0" smtClean="0"/>
              <a:t>Arrow Storm</a:t>
            </a:r>
          </a:p>
          <a:p>
            <a:r>
              <a:rPr lang="en-US" dirty="0" smtClean="0"/>
              <a:t>Ice Arrow</a:t>
            </a:r>
          </a:p>
        </p:txBody>
      </p:sp>
    </p:spTree>
    <p:extLst>
      <p:ext uri="{BB962C8B-B14F-4D97-AF65-F5344CB8AC3E}">
        <p14:creationId xmlns:p14="http://schemas.microsoft.com/office/powerpoint/2010/main" val="275632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BESERKER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Power</a:t>
            </a:r>
            <a:r>
              <a:rPr lang="en-US" dirty="0"/>
              <a:t> </a:t>
            </a:r>
            <a:r>
              <a:rPr lang="en-US" dirty="0" smtClean="0"/>
              <a:t>Slam</a:t>
            </a:r>
          </a:p>
          <a:p>
            <a:r>
              <a:rPr lang="en-US" dirty="0" smtClean="0"/>
              <a:t>Charge</a:t>
            </a:r>
          </a:p>
          <a:p>
            <a:r>
              <a:rPr lang="en-US" dirty="0" smtClean="0"/>
              <a:t>Rage</a:t>
            </a:r>
          </a:p>
          <a:p>
            <a:r>
              <a:rPr lang="en-US" dirty="0" smtClean="0"/>
              <a:t>Blood Lust</a:t>
            </a:r>
          </a:p>
        </p:txBody>
      </p:sp>
    </p:spTree>
    <p:extLst>
      <p:ext uri="{BB962C8B-B14F-4D97-AF65-F5344CB8AC3E}">
        <p14:creationId xmlns:p14="http://schemas.microsoft.com/office/powerpoint/2010/main" val="283215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KNIGHT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Heavy Slam</a:t>
            </a:r>
          </a:p>
          <a:p>
            <a:r>
              <a:rPr lang="en-US" dirty="0" smtClean="0"/>
              <a:t>Call Horse</a:t>
            </a:r>
          </a:p>
          <a:p>
            <a:r>
              <a:rPr lang="en-US" dirty="0" smtClean="0"/>
              <a:t>Bulk Up</a:t>
            </a:r>
          </a:p>
        </p:txBody>
      </p:sp>
    </p:spTree>
    <p:extLst>
      <p:ext uri="{BB962C8B-B14F-4D97-AF65-F5344CB8AC3E}">
        <p14:creationId xmlns:p14="http://schemas.microsoft.com/office/powerpoint/2010/main" val="277693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MAGE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Fire Ball</a:t>
            </a:r>
          </a:p>
          <a:p>
            <a:r>
              <a:rPr lang="en-US" dirty="0" smtClean="0"/>
              <a:t>Hail</a:t>
            </a:r>
          </a:p>
          <a:p>
            <a:r>
              <a:rPr lang="en-US" dirty="0" smtClean="0"/>
              <a:t>Lightning</a:t>
            </a:r>
          </a:p>
          <a:p>
            <a:r>
              <a:rPr lang="en-US" dirty="0" smtClean="0"/>
              <a:t>Tsunami</a:t>
            </a:r>
          </a:p>
          <a:p>
            <a:r>
              <a:rPr lang="en-US" dirty="0" smtClean="0"/>
              <a:t>Call Mother Nature</a:t>
            </a:r>
          </a:p>
        </p:txBody>
      </p:sp>
    </p:spTree>
    <p:extLst>
      <p:ext uri="{BB962C8B-B14F-4D97-AF65-F5344CB8AC3E}">
        <p14:creationId xmlns:p14="http://schemas.microsoft.com/office/powerpoint/2010/main" val="414883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ustom 2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</TotalTime>
  <Words>114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Trebuchet MS</vt:lpstr>
      <vt:lpstr>Tw Cen MT</vt:lpstr>
      <vt:lpstr>Wingdings</vt:lpstr>
      <vt:lpstr>Circuit</vt:lpstr>
      <vt:lpstr>Bytes of Exploration</vt:lpstr>
      <vt:lpstr> STORY</vt:lpstr>
      <vt:lpstr> FEATURES</vt:lpstr>
      <vt:lpstr> FEATURES CONTINUED</vt:lpstr>
      <vt:lpstr> Archer Skills</vt:lpstr>
      <vt:lpstr> BESERKER Skills</vt:lpstr>
      <vt:lpstr> KNIGHT Skills</vt:lpstr>
      <vt:lpstr> MAGE Skills</vt:lpstr>
    </vt:vector>
  </TitlesOfParts>
  <Company>Lewisville ISD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Bytes of Exploration</dc:title>
  <dc:creator>Vallecillo, Larsen</dc:creator>
  <cp:lastModifiedBy>Vallecillo, Larsen</cp:lastModifiedBy>
  <cp:revision>12</cp:revision>
  <dcterms:created xsi:type="dcterms:W3CDTF">2017-05-19T14:05:22Z</dcterms:created>
  <dcterms:modified xsi:type="dcterms:W3CDTF">2017-05-22T13:53:25Z</dcterms:modified>
</cp:coreProperties>
</file>